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4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19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638D7-8FB3-0F49-749E-1C9693909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Подготовка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аттестации</a:t>
            </a:r>
            <a:r>
              <a:rPr lang="en-US" dirty="0"/>
              <a:t> А.1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A65A79-74DC-F809-63F5-080B2251A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Тема 9. Экспертиза промышленной безопасности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16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F7399F-E98F-2FE5-6E22-E86369A9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831850"/>
            <a:ext cx="107315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3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FDB8A4-01F9-BB3E-A8B1-964E79F3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685800"/>
            <a:ext cx="10731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8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2B40384-8554-EDC4-E543-DB558C18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762000"/>
            <a:ext cx="10731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FED8E0-81E5-FA9C-5535-C190C3946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079500"/>
            <a:ext cx="10731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3FDD1DE-DA9F-E57E-CCC1-6BDF2FF4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593850"/>
            <a:ext cx="10731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3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1B4FF3-4ADE-6732-90D9-9FFCAFECE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933450"/>
            <a:ext cx="64389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CC5031-F252-53C4-1FE7-D0AECF9C6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660400"/>
            <a:ext cx="107315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FDEDF7-1E0B-FD90-AF16-CEB896FA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736600"/>
            <a:ext cx="107315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4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18367B-FB31-0A22-A765-8A1919EC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212850"/>
            <a:ext cx="10731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B3E4EC-034B-0BF6-D61A-629FBA30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371600"/>
            <a:ext cx="10731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5382F8-205A-347B-DA53-B9FA2C87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123950"/>
            <a:ext cx="10731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9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597AD1-C613-447C-8CB7-E73C28A6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704850"/>
            <a:ext cx="10731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8723670-D640-9765-03F5-5CCB484A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670050"/>
            <a:ext cx="10731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31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14</TotalTime>
  <Words>14</Words>
  <Application>Microsoft Macintosh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Tw Cen MT</vt:lpstr>
      <vt:lpstr>Контур</vt:lpstr>
      <vt:lpstr>Подготовка по области аттестации А.1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Артюшкин</dc:creator>
  <cp:lastModifiedBy>Андрей Артюшкин</cp:lastModifiedBy>
  <cp:revision>2</cp:revision>
  <dcterms:created xsi:type="dcterms:W3CDTF">2022-07-12T01:43:03Z</dcterms:created>
  <dcterms:modified xsi:type="dcterms:W3CDTF">2022-07-12T01:57:09Z</dcterms:modified>
</cp:coreProperties>
</file>